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30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27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533067" y="1893498"/>
            <a:ext cx="3348820" cy="428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PRÁTICA VIRTUAL CONFIGURANDODO CISCO CME E DO CUE,COMO INTERLIGAR DOIS SISTEMAS EM SUA REDE DE TELEFONIA</a:t>
            </a: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F96722E-298F-4ED1-8AD3-5DCCF6DAD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7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29FCB3F-7074-49D6-B857-F7ACB254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66539B-763B-49A8-8D8E-C5301984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8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EBF8E8E-07F4-44AA-B832-E45E6F39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6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7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AA105E-0C2F-4285-927B-2930972A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172896D-3360-4A97-B776-DF1AD5F0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D4FE3B5-A6B7-44DB-9506-1356CA62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BE6F82-5FD0-463F-A164-AC478B31A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45E3C4-5B22-45A0-A8CC-6B3C31E8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8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40F1516-5F13-4094-91BE-9108EAD0F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6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E9AD96E-AD85-46B8-AEA6-F2353949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75A5386-0D68-4CCF-8A70-1BDFC6CA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8740" cy="56416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51D0278-B234-47C1-9FB5-C0259E2D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41675"/>
            <a:ext cx="12192000" cy="10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8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D9242B-2FA2-407C-BB28-08753885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9429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C8CBC12-E99D-4AE1-914D-65BDCBCD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2938"/>
            <a:ext cx="12192000" cy="1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0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6803EEA-06D0-41C4-8ADE-21D30A7E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6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977845F-09E3-41B9-A813-53A66288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9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2C6E610-D638-4FAB-B64C-6077F0DA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1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003395D-13F4-4A1C-AB8D-877D7ACAF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9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8D48055-E854-4B37-A182-31352E1B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1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F98BE7-97AD-4B7C-8C64-6CE331123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E6A2AAC-177C-419C-AAE4-024C529D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9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9182F4C-C4DC-48E4-84E3-20F47F0F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9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D96158E-A699-45EF-9A3C-40ECA5D2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545E1D-CA1A-42DA-9F55-ED6D2860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0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FCD2CB-8936-4E7D-B6E6-458A0538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9D144C9-0072-49C4-B0EB-FC66A172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4"/>
            <a:ext cx="12192000" cy="661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6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F798E4-842E-4FE2-BD10-B728F736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" y="0"/>
            <a:ext cx="12138747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6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3C22208-0977-45B6-A2DF-4E14349B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6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79C417-26AF-4849-BA83-967E7573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65630" cy="66423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39D69D5-FA82-49B6-BD02-C7E04BB2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630" y="0"/>
            <a:ext cx="6826369" cy="66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9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1BDBBB5-F41C-43D0-9DF2-A56CEDFF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FF2736-0D0F-4C60-8BF4-EEDA79705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F793BCA-F071-45BF-A670-6601C9A58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1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09533FB-EC91-44FC-9FFB-BED5DE0A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1024</TotalTime>
  <Words>18</Words>
  <Application>Microsoft Office PowerPoint</Application>
  <PresentationFormat>Widescreen</PresentationFormat>
  <Paragraphs>1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107</cp:revision>
  <dcterms:created xsi:type="dcterms:W3CDTF">2021-01-29T11:30:57Z</dcterms:created>
  <dcterms:modified xsi:type="dcterms:W3CDTF">2022-04-06T18:03:08Z</dcterms:modified>
</cp:coreProperties>
</file>